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Reed" userId="eef6fd5ddbb790e1" providerId="LiveId" clId="{75A16250-19B2-48EC-B00A-10B2A4276AB1}"/>
    <pc:docChg chg="modSld">
      <pc:chgData name="Jennifer Reed" userId="eef6fd5ddbb790e1" providerId="LiveId" clId="{75A16250-19B2-48EC-B00A-10B2A4276AB1}" dt="2020-04-08T14:40:46.527" v="98" actId="14100"/>
      <pc:docMkLst>
        <pc:docMk/>
      </pc:docMkLst>
      <pc:sldChg chg="modSp">
        <pc:chgData name="Jennifer Reed" userId="eef6fd5ddbb790e1" providerId="LiveId" clId="{75A16250-19B2-48EC-B00A-10B2A4276AB1}" dt="2020-04-08T14:38:19.871" v="75" actId="6549"/>
        <pc:sldMkLst>
          <pc:docMk/>
          <pc:sldMk cId="3038670752" sldId="258"/>
        </pc:sldMkLst>
        <pc:spChg chg="mod">
          <ac:chgData name="Jennifer Reed" userId="eef6fd5ddbb790e1" providerId="LiveId" clId="{75A16250-19B2-48EC-B00A-10B2A4276AB1}" dt="2020-04-08T14:38:19.871" v="75" actId="6549"/>
          <ac:spMkLst>
            <pc:docMk/>
            <pc:sldMk cId="3038670752" sldId="258"/>
            <ac:spMk id="6" creationId="{4E066FF7-1BE3-4E20-9196-3443CEC19558}"/>
          </ac:spMkLst>
        </pc:spChg>
      </pc:sldChg>
      <pc:sldChg chg="modSp">
        <pc:chgData name="Jennifer Reed" userId="eef6fd5ddbb790e1" providerId="LiveId" clId="{75A16250-19B2-48EC-B00A-10B2A4276AB1}" dt="2020-04-08T14:40:46.527" v="98" actId="14100"/>
        <pc:sldMkLst>
          <pc:docMk/>
          <pc:sldMk cId="1926388894" sldId="267"/>
        </pc:sldMkLst>
        <pc:spChg chg="mod">
          <ac:chgData name="Jennifer Reed" userId="eef6fd5ddbb790e1" providerId="LiveId" clId="{75A16250-19B2-48EC-B00A-10B2A4276AB1}" dt="2020-04-08T14:40:46.527" v="98" actId="14100"/>
          <ac:spMkLst>
            <pc:docMk/>
            <pc:sldMk cId="1926388894" sldId="267"/>
            <ac:spMk id="4" creationId="{E26D09ED-D337-4A3C-B651-761DAEEFD93B}"/>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AFB45-032C-423D-9BEA-275C7E3490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ABEFEB-09E1-4D46-8973-D397D4F9D8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D26CB5-C9AC-4337-B65E-7F91B74AD09B}"/>
              </a:ext>
            </a:extLst>
          </p:cNvPr>
          <p:cNvSpPr>
            <a:spLocks noGrp="1"/>
          </p:cNvSpPr>
          <p:nvPr>
            <p:ph type="dt" sz="half" idx="10"/>
          </p:nvPr>
        </p:nvSpPr>
        <p:spPr/>
        <p:txBody>
          <a:bodyPr/>
          <a:lstStyle/>
          <a:p>
            <a:fld id="{D661C59C-680D-47D2-8F59-31D65C9F6508}" type="datetimeFigureOut">
              <a:rPr lang="en-US" smtClean="0"/>
              <a:t>4/8/2020</a:t>
            </a:fld>
            <a:endParaRPr lang="en-US"/>
          </a:p>
        </p:txBody>
      </p:sp>
      <p:sp>
        <p:nvSpPr>
          <p:cNvPr id="5" name="Footer Placeholder 4">
            <a:extLst>
              <a:ext uri="{FF2B5EF4-FFF2-40B4-BE49-F238E27FC236}">
                <a16:creationId xmlns:a16="http://schemas.microsoft.com/office/drawing/2014/main" id="{A48AE59E-3C49-447A-BA6E-540C13D354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F52699-5276-4444-8169-635EF59B31C4}"/>
              </a:ext>
            </a:extLst>
          </p:cNvPr>
          <p:cNvSpPr>
            <a:spLocks noGrp="1"/>
          </p:cNvSpPr>
          <p:nvPr>
            <p:ph type="sldNum" sz="quarter" idx="12"/>
          </p:nvPr>
        </p:nvSpPr>
        <p:spPr/>
        <p:txBody>
          <a:bodyPr/>
          <a:lstStyle/>
          <a:p>
            <a:fld id="{C40B1DE7-4E15-47D9-9D38-7E019921DAC5}" type="slidenum">
              <a:rPr lang="en-US" smtClean="0"/>
              <a:t>‹#›</a:t>
            </a:fld>
            <a:endParaRPr lang="en-US"/>
          </a:p>
        </p:txBody>
      </p:sp>
    </p:spTree>
    <p:extLst>
      <p:ext uri="{BB962C8B-B14F-4D97-AF65-F5344CB8AC3E}">
        <p14:creationId xmlns:p14="http://schemas.microsoft.com/office/powerpoint/2010/main" val="4142820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40338-9CAF-437C-B0D5-602E21C563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FBD296-CE81-47B1-B771-56865E1C4B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BA0149-81F7-47EA-8090-3A83BCD1495B}"/>
              </a:ext>
            </a:extLst>
          </p:cNvPr>
          <p:cNvSpPr>
            <a:spLocks noGrp="1"/>
          </p:cNvSpPr>
          <p:nvPr>
            <p:ph type="dt" sz="half" idx="10"/>
          </p:nvPr>
        </p:nvSpPr>
        <p:spPr/>
        <p:txBody>
          <a:bodyPr/>
          <a:lstStyle/>
          <a:p>
            <a:fld id="{D661C59C-680D-47D2-8F59-31D65C9F6508}" type="datetimeFigureOut">
              <a:rPr lang="en-US" smtClean="0"/>
              <a:t>4/8/2020</a:t>
            </a:fld>
            <a:endParaRPr lang="en-US"/>
          </a:p>
        </p:txBody>
      </p:sp>
      <p:sp>
        <p:nvSpPr>
          <p:cNvPr id="5" name="Footer Placeholder 4">
            <a:extLst>
              <a:ext uri="{FF2B5EF4-FFF2-40B4-BE49-F238E27FC236}">
                <a16:creationId xmlns:a16="http://schemas.microsoft.com/office/drawing/2014/main" id="{C28247F4-D2AA-4A89-97B2-7DC43E016D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C33F4A-1E9B-46EC-81A0-3E0F7E72EEF2}"/>
              </a:ext>
            </a:extLst>
          </p:cNvPr>
          <p:cNvSpPr>
            <a:spLocks noGrp="1"/>
          </p:cNvSpPr>
          <p:nvPr>
            <p:ph type="sldNum" sz="quarter" idx="12"/>
          </p:nvPr>
        </p:nvSpPr>
        <p:spPr/>
        <p:txBody>
          <a:bodyPr/>
          <a:lstStyle/>
          <a:p>
            <a:fld id="{C40B1DE7-4E15-47D9-9D38-7E019921DAC5}" type="slidenum">
              <a:rPr lang="en-US" smtClean="0"/>
              <a:t>‹#›</a:t>
            </a:fld>
            <a:endParaRPr lang="en-US"/>
          </a:p>
        </p:txBody>
      </p:sp>
    </p:spTree>
    <p:extLst>
      <p:ext uri="{BB962C8B-B14F-4D97-AF65-F5344CB8AC3E}">
        <p14:creationId xmlns:p14="http://schemas.microsoft.com/office/powerpoint/2010/main" val="3033053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44D81E-C931-4A8B-BF4F-B8DC9DD48D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D1A1F2-75C8-46C3-ACB6-B8B5D613C5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3F986A-D82B-4A66-8450-37E7863041BB}"/>
              </a:ext>
            </a:extLst>
          </p:cNvPr>
          <p:cNvSpPr>
            <a:spLocks noGrp="1"/>
          </p:cNvSpPr>
          <p:nvPr>
            <p:ph type="dt" sz="half" idx="10"/>
          </p:nvPr>
        </p:nvSpPr>
        <p:spPr/>
        <p:txBody>
          <a:bodyPr/>
          <a:lstStyle/>
          <a:p>
            <a:fld id="{D661C59C-680D-47D2-8F59-31D65C9F6508}" type="datetimeFigureOut">
              <a:rPr lang="en-US" smtClean="0"/>
              <a:t>4/8/2020</a:t>
            </a:fld>
            <a:endParaRPr lang="en-US"/>
          </a:p>
        </p:txBody>
      </p:sp>
      <p:sp>
        <p:nvSpPr>
          <p:cNvPr id="5" name="Footer Placeholder 4">
            <a:extLst>
              <a:ext uri="{FF2B5EF4-FFF2-40B4-BE49-F238E27FC236}">
                <a16:creationId xmlns:a16="http://schemas.microsoft.com/office/drawing/2014/main" id="{69593E36-9769-49F8-9918-44FB61E163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EFE0BF-550A-42C1-A7E6-DDA410F09038}"/>
              </a:ext>
            </a:extLst>
          </p:cNvPr>
          <p:cNvSpPr>
            <a:spLocks noGrp="1"/>
          </p:cNvSpPr>
          <p:nvPr>
            <p:ph type="sldNum" sz="quarter" idx="12"/>
          </p:nvPr>
        </p:nvSpPr>
        <p:spPr/>
        <p:txBody>
          <a:bodyPr/>
          <a:lstStyle/>
          <a:p>
            <a:fld id="{C40B1DE7-4E15-47D9-9D38-7E019921DAC5}" type="slidenum">
              <a:rPr lang="en-US" smtClean="0"/>
              <a:t>‹#›</a:t>
            </a:fld>
            <a:endParaRPr lang="en-US"/>
          </a:p>
        </p:txBody>
      </p:sp>
    </p:spTree>
    <p:extLst>
      <p:ext uri="{BB962C8B-B14F-4D97-AF65-F5344CB8AC3E}">
        <p14:creationId xmlns:p14="http://schemas.microsoft.com/office/powerpoint/2010/main" val="3306346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96EA4-9711-4195-9A29-E505ECBBD9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546DB6-B513-4954-811B-7BF94D7E49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8F8D67-38B1-4181-B926-43A34C40F1F4}"/>
              </a:ext>
            </a:extLst>
          </p:cNvPr>
          <p:cNvSpPr>
            <a:spLocks noGrp="1"/>
          </p:cNvSpPr>
          <p:nvPr>
            <p:ph type="dt" sz="half" idx="10"/>
          </p:nvPr>
        </p:nvSpPr>
        <p:spPr/>
        <p:txBody>
          <a:bodyPr/>
          <a:lstStyle/>
          <a:p>
            <a:fld id="{D661C59C-680D-47D2-8F59-31D65C9F6508}" type="datetimeFigureOut">
              <a:rPr lang="en-US" smtClean="0"/>
              <a:t>4/8/2020</a:t>
            </a:fld>
            <a:endParaRPr lang="en-US"/>
          </a:p>
        </p:txBody>
      </p:sp>
      <p:sp>
        <p:nvSpPr>
          <p:cNvPr id="5" name="Footer Placeholder 4">
            <a:extLst>
              <a:ext uri="{FF2B5EF4-FFF2-40B4-BE49-F238E27FC236}">
                <a16:creationId xmlns:a16="http://schemas.microsoft.com/office/drawing/2014/main" id="{CE5BA391-D18E-4DEC-BBEA-8B45519B7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59858E-3DE5-4571-9AC4-D9373188CB2D}"/>
              </a:ext>
            </a:extLst>
          </p:cNvPr>
          <p:cNvSpPr>
            <a:spLocks noGrp="1"/>
          </p:cNvSpPr>
          <p:nvPr>
            <p:ph type="sldNum" sz="quarter" idx="12"/>
          </p:nvPr>
        </p:nvSpPr>
        <p:spPr/>
        <p:txBody>
          <a:bodyPr/>
          <a:lstStyle/>
          <a:p>
            <a:fld id="{C40B1DE7-4E15-47D9-9D38-7E019921DAC5}" type="slidenum">
              <a:rPr lang="en-US" smtClean="0"/>
              <a:t>‹#›</a:t>
            </a:fld>
            <a:endParaRPr lang="en-US"/>
          </a:p>
        </p:txBody>
      </p:sp>
    </p:spTree>
    <p:extLst>
      <p:ext uri="{BB962C8B-B14F-4D97-AF65-F5344CB8AC3E}">
        <p14:creationId xmlns:p14="http://schemas.microsoft.com/office/powerpoint/2010/main" val="3060392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70CB8-28AE-4CC3-A1B7-0A349AF4D2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E7EC86-578A-4D13-9284-BCB0FEF326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20E17C-8132-45DB-8CE6-E1F8147AEFFF}"/>
              </a:ext>
            </a:extLst>
          </p:cNvPr>
          <p:cNvSpPr>
            <a:spLocks noGrp="1"/>
          </p:cNvSpPr>
          <p:nvPr>
            <p:ph type="dt" sz="half" idx="10"/>
          </p:nvPr>
        </p:nvSpPr>
        <p:spPr/>
        <p:txBody>
          <a:bodyPr/>
          <a:lstStyle/>
          <a:p>
            <a:fld id="{D661C59C-680D-47D2-8F59-31D65C9F6508}" type="datetimeFigureOut">
              <a:rPr lang="en-US" smtClean="0"/>
              <a:t>4/8/2020</a:t>
            </a:fld>
            <a:endParaRPr lang="en-US"/>
          </a:p>
        </p:txBody>
      </p:sp>
      <p:sp>
        <p:nvSpPr>
          <p:cNvPr id="5" name="Footer Placeholder 4">
            <a:extLst>
              <a:ext uri="{FF2B5EF4-FFF2-40B4-BE49-F238E27FC236}">
                <a16:creationId xmlns:a16="http://schemas.microsoft.com/office/drawing/2014/main" id="{258FE1DD-8332-4156-AC2F-7ACD0CEA65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D930BA-D930-40A5-89F7-D109F872D026}"/>
              </a:ext>
            </a:extLst>
          </p:cNvPr>
          <p:cNvSpPr>
            <a:spLocks noGrp="1"/>
          </p:cNvSpPr>
          <p:nvPr>
            <p:ph type="sldNum" sz="quarter" idx="12"/>
          </p:nvPr>
        </p:nvSpPr>
        <p:spPr/>
        <p:txBody>
          <a:bodyPr/>
          <a:lstStyle/>
          <a:p>
            <a:fld id="{C40B1DE7-4E15-47D9-9D38-7E019921DAC5}" type="slidenum">
              <a:rPr lang="en-US" smtClean="0"/>
              <a:t>‹#›</a:t>
            </a:fld>
            <a:endParaRPr lang="en-US"/>
          </a:p>
        </p:txBody>
      </p:sp>
    </p:spTree>
    <p:extLst>
      <p:ext uri="{BB962C8B-B14F-4D97-AF65-F5344CB8AC3E}">
        <p14:creationId xmlns:p14="http://schemas.microsoft.com/office/powerpoint/2010/main" val="4176416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8A832-D69D-4A4B-8CD8-2884892474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EB5700-F073-4EAC-8CAD-778D461BBE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7E7017-FBF7-42AF-B1D9-4FFEE18D50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1900C8-DFAC-4DA0-BDF5-091FB6266370}"/>
              </a:ext>
            </a:extLst>
          </p:cNvPr>
          <p:cNvSpPr>
            <a:spLocks noGrp="1"/>
          </p:cNvSpPr>
          <p:nvPr>
            <p:ph type="dt" sz="half" idx="10"/>
          </p:nvPr>
        </p:nvSpPr>
        <p:spPr/>
        <p:txBody>
          <a:bodyPr/>
          <a:lstStyle/>
          <a:p>
            <a:fld id="{D661C59C-680D-47D2-8F59-31D65C9F6508}" type="datetimeFigureOut">
              <a:rPr lang="en-US" smtClean="0"/>
              <a:t>4/8/2020</a:t>
            </a:fld>
            <a:endParaRPr lang="en-US"/>
          </a:p>
        </p:txBody>
      </p:sp>
      <p:sp>
        <p:nvSpPr>
          <p:cNvPr id="6" name="Footer Placeholder 5">
            <a:extLst>
              <a:ext uri="{FF2B5EF4-FFF2-40B4-BE49-F238E27FC236}">
                <a16:creationId xmlns:a16="http://schemas.microsoft.com/office/drawing/2014/main" id="{4CD71EBD-177C-4841-88D7-9DECA7307C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E6F15F-CACE-4C56-BD12-D2429A900993}"/>
              </a:ext>
            </a:extLst>
          </p:cNvPr>
          <p:cNvSpPr>
            <a:spLocks noGrp="1"/>
          </p:cNvSpPr>
          <p:nvPr>
            <p:ph type="sldNum" sz="quarter" idx="12"/>
          </p:nvPr>
        </p:nvSpPr>
        <p:spPr/>
        <p:txBody>
          <a:bodyPr/>
          <a:lstStyle/>
          <a:p>
            <a:fld id="{C40B1DE7-4E15-47D9-9D38-7E019921DAC5}" type="slidenum">
              <a:rPr lang="en-US" smtClean="0"/>
              <a:t>‹#›</a:t>
            </a:fld>
            <a:endParaRPr lang="en-US"/>
          </a:p>
        </p:txBody>
      </p:sp>
    </p:spTree>
    <p:extLst>
      <p:ext uri="{BB962C8B-B14F-4D97-AF65-F5344CB8AC3E}">
        <p14:creationId xmlns:p14="http://schemas.microsoft.com/office/powerpoint/2010/main" val="2127012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22C68-CA80-4922-9CE2-334D8B0B50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F7D416-994C-4856-A95F-91E3227120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36693C-3039-45CB-A7C3-A9E1B5CF09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6285BD-39F9-4C6D-AAF0-1A7EF01A6C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D2A759-481A-4F3A-A4F8-1D8F3DF3B7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D1EB4F-7A5C-4F18-AAE1-62DA516F2069}"/>
              </a:ext>
            </a:extLst>
          </p:cNvPr>
          <p:cNvSpPr>
            <a:spLocks noGrp="1"/>
          </p:cNvSpPr>
          <p:nvPr>
            <p:ph type="dt" sz="half" idx="10"/>
          </p:nvPr>
        </p:nvSpPr>
        <p:spPr/>
        <p:txBody>
          <a:bodyPr/>
          <a:lstStyle/>
          <a:p>
            <a:fld id="{D661C59C-680D-47D2-8F59-31D65C9F6508}" type="datetimeFigureOut">
              <a:rPr lang="en-US" smtClean="0"/>
              <a:t>4/8/2020</a:t>
            </a:fld>
            <a:endParaRPr lang="en-US"/>
          </a:p>
        </p:txBody>
      </p:sp>
      <p:sp>
        <p:nvSpPr>
          <p:cNvPr id="8" name="Footer Placeholder 7">
            <a:extLst>
              <a:ext uri="{FF2B5EF4-FFF2-40B4-BE49-F238E27FC236}">
                <a16:creationId xmlns:a16="http://schemas.microsoft.com/office/drawing/2014/main" id="{6646D052-BB38-40FC-B005-1010C528E1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5B2A451-C1AC-491E-B326-567A10D8CFC9}"/>
              </a:ext>
            </a:extLst>
          </p:cNvPr>
          <p:cNvSpPr>
            <a:spLocks noGrp="1"/>
          </p:cNvSpPr>
          <p:nvPr>
            <p:ph type="sldNum" sz="quarter" idx="12"/>
          </p:nvPr>
        </p:nvSpPr>
        <p:spPr/>
        <p:txBody>
          <a:bodyPr/>
          <a:lstStyle/>
          <a:p>
            <a:fld id="{C40B1DE7-4E15-47D9-9D38-7E019921DAC5}" type="slidenum">
              <a:rPr lang="en-US" smtClean="0"/>
              <a:t>‹#›</a:t>
            </a:fld>
            <a:endParaRPr lang="en-US"/>
          </a:p>
        </p:txBody>
      </p:sp>
    </p:spTree>
    <p:extLst>
      <p:ext uri="{BB962C8B-B14F-4D97-AF65-F5344CB8AC3E}">
        <p14:creationId xmlns:p14="http://schemas.microsoft.com/office/powerpoint/2010/main" val="854687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6E0F8-7079-46AC-890F-D06E0A262B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9D3CCC-C0F7-4240-9F01-947CC9BECFEC}"/>
              </a:ext>
            </a:extLst>
          </p:cNvPr>
          <p:cNvSpPr>
            <a:spLocks noGrp="1"/>
          </p:cNvSpPr>
          <p:nvPr>
            <p:ph type="dt" sz="half" idx="10"/>
          </p:nvPr>
        </p:nvSpPr>
        <p:spPr/>
        <p:txBody>
          <a:bodyPr/>
          <a:lstStyle/>
          <a:p>
            <a:fld id="{D661C59C-680D-47D2-8F59-31D65C9F6508}" type="datetimeFigureOut">
              <a:rPr lang="en-US" smtClean="0"/>
              <a:t>4/8/2020</a:t>
            </a:fld>
            <a:endParaRPr lang="en-US"/>
          </a:p>
        </p:txBody>
      </p:sp>
      <p:sp>
        <p:nvSpPr>
          <p:cNvPr id="4" name="Footer Placeholder 3">
            <a:extLst>
              <a:ext uri="{FF2B5EF4-FFF2-40B4-BE49-F238E27FC236}">
                <a16:creationId xmlns:a16="http://schemas.microsoft.com/office/drawing/2014/main" id="{53EA512D-DB36-41D2-BDB4-8A0F9F6BF4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082DBE-7627-4DCF-A8E1-D37B3F2E06EA}"/>
              </a:ext>
            </a:extLst>
          </p:cNvPr>
          <p:cNvSpPr>
            <a:spLocks noGrp="1"/>
          </p:cNvSpPr>
          <p:nvPr>
            <p:ph type="sldNum" sz="quarter" idx="12"/>
          </p:nvPr>
        </p:nvSpPr>
        <p:spPr/>
        <p:txBody>
          <a:bodyPr/>
          <a:lstStyle/>
          <a:p>
            <a:fld id="{C40B1DE7-4E15-47D9-9D38-7E019921DAC5}" type="slidenum">
              <a:rPr lang="en-US" smtClean="0"/>
              <a:t>‹#›</a:t>
            </a:fld>
            <a:endParaRPr lang="en-US"/>
          </a:p>
        </p:txBody>
      </p:sp>
    </p:spTree>
    <p:extLst>
      <p:ext uri="{BB962C8B-B14F-4D97-AF65-F5344CB8AC3E}">
        <p14:creationId xmlns:p14="http://schemas.microsoft.com/office/powerpoint/2010/main" val="2723117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4F19A2-E22B-42E2-8179-2E1536DCA7A6}"/>
              </a:ext>
            </a:extLst>
          </p:cNvPr>
          <p:cNvSpPr>
            <a:spLocks noGrp="1"/>
          </p:cNvSpPr>
          <p:nvPr>
            <p:ph type="dt" sz="half" idx="10"/>
          </p:nvPr>
        </p:nvSpPr>
        <p:spPr/>
        <p:txBody>
          <a:bodyPr/>
          <a:lstStyle/>
          <a:p>
            <a:fld id="{D661C59C-680D-47D2-8F59-31D65C9F6508}" type="datetimeFigureOut">
              <a:rPr lang="en-US" smtClean="0"/>
              <a:t>4/8/2020</a:t>
            </a:fld>
            <a:endParaRPr lang="en-US"/>
          </a:p>
        </p:txBody>
      </p:sp>
      <p:sp>
        <p:nvSpPr>
          <p:cNvPr id="3" name="Footer Placeholder 2">
            <a:extLst>
              <a:ext uri="{FF2B5EF4-FFF2-40B4-BE49-F238E27FC236}">
                <a16:creationId xmlns:a16="http://schemas.microsoft.com/office/drawing/2014/main" id="{75C52860-5502-46D1-B602-6D4F45DAB4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9352E0-F1A2-40A6-884A-B6EAC8752E77}"/>
              </a:ext>
            </a:extLst>
          </p:cNvPr>
          <p:cNvSpPr>
            <a:spLocks noGrp="1"/>
          </p:cNvSpPr>
          <p:nvPr>
            <p:ph type="sldNum" sz="quarter" idx="12"/>
          </p:nvPr>
        </p:nvSpPr>
        <p:spPr/>
        <p:txBody>
          <a:bodyPr/>
          <a:lstStyle/>
          <a:p>
            <a:fld id="{C40B1DE7-4E15-47D9-9D38-7E019921DAC5}" type="slidenum">
              <a:rPr lang="en-US" smtClean="0"/>
              <a:t>‹#›</a:t>
            </a:fld>
            <a:endParaRPr lang="en-US"/>
          </a:p>
        </p:txBody>
      </p:sp>
    </p:spTree>
    <p:extLst>
      <p:ext uri="{BB962C8B-B14F-4D97-AF65-F5344CB8AC3E}">
        <p14:creationId xmlns:p14="http://schemas.microsoft.com/office/powerpoint/2010/main" val="78887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8C2B4-A1A9-4D09-B405-802F7E145A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60D2E5-E7A1-4D93-B4A5-93D20E3E1A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F0BD23-9611-4E2D-A461-7C25FFCDD7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4B418B-F754-4F89-BB24-C9FF6A0299B2}"/>
              </a:ext>
            </a:extLst>
          </p:cNvPr>
          <p:cNvSpPr>
            <a:spLocks noGrp="1"/>
          </p:cNvSpPr>
          <p:nvPr>
            <p:ph type="dt" sz="half" idx="10"/>
          </p:nvPr>
        </p:nvSpPr>
        <p:spPr/>
        <p:txBody>
          <a:bodyPr/>
          <a:lstStyle/>
          <a:p>
            <a:fld id="{D661C59C-680D-47D2-8F59-31D65C9F6508}" type="datetimeFigureOut">
              <a:rPr lang="en-US" smtClean="0"/>
              <a:t>4/8/2020</a:t>
            </a:fld>
            <a:endParaRPr lang="en-US"/>
          </a:p>
        </p:txBody>
      </p:sp>
      <p:sp>
        <p:nvSpPr>
          <p:cNvPr id="6" name="Footer Placeholder 5">
            <a:extLst>
              <a:ext uri="{FF2B5EF4-FFF2-40B4-BE49-F238E27FC236}">
                <a16:creationId xmlns:a16="http://schemas.microsoft.com/office/drawing/2014/main" id="{B107B396-8AF7-45D2-962B-BBACBDE06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4DC109-EB8E-4834-8675-44B9AE391307}"/>
              </a:ext>
            </a:extLst>
          </p:cNvPr>
          <p:cNvSpPr>
            <a:spLocks noGrp="1"/>
          </p:cNvSpPr>
          <p:nvPr>
            <p:ph type="sldNum" sz="quarter" idx="12"/>
          </p:nvPr>
        </p:nvSpPr>
        <p:spPr/>
        <p:txBody>
          <a:bodyPr/>
          <a:lstStyle/>
          <a:p>
            <a:fld id="{C40B1DE7-4E15-47D9-9D38-7E019921DAC5}" type="slidenum">
              <a:rPr lang="en-US" smtClean="0"/>
              <a:t>‹#›</a:t>
            </a:fld>
            <a:endParaRPr lang="en-US"/>
          </a:p>
        </p:txBody>
      </p:sp>
    </p:spTree>
    <p:extLst>
      <p:ext uri="{BB962C8B-B14F-4D97-AF65-F5344CB8AC3E}">
        <p14:creationId xmlns:p14="http://schemas.microsoft.com/office/powerpoint/2010/main" val="2579874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C4F83-0CAD-4E51-8C8E-98A46C41F4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9D3948-941F-4B02-8C6E-BE268CF4BE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CC8773-D59D-4AC0-A759-0B76FE0D6D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553C43-B413-4313-9A50-074EB6410594}"/>
              </a:ext>
            </a:extLst>
          </p:cNvPr>
          <p:cNvSpPr>
            <a:spLocks noGrp="1"/>
          </p:cNvSpPr>
          <p:nvPr>
            <p:ph type="dt" sz="half" idx="10"/>
          </p:nvPr>
        </p:nvSpPr>
        <p:spPr/>
        <p:txBody>
          <a:bodyPr/>
          <a:lstStyle/>
          <a:p>
            <a:fld id="{D661C59C-680D-47D2-8F59-31D65C9F6508}" type="datetimeFigureOut">
              <a:rPr lang="en-US" smtClean="0"/>
              <a:t>4/8/2020</a:t>
            </a:fld>
            <a:endParaRPr lang="en-US"/>
          </a:p>
        </p:txBody>
      </p:sp>
      <p:sp>
        <p:nvSpPr>
          <p:cNvPr id="6" name="Footer Placeholder 5">
            <a:extLst>
              <a:ext uri="{FF2B5EF4-FFF2-40B4-BE49-F238E27FC236}">
                <a16:creationId xmlns:a16="http://schemas.microsoft.com/office/drawing/2014/main" id="{E3EE6B45-21CA-4D15-ABED-D04E2D6AC5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2EA8E1-1B9F-42C1-B3EE-E44E8471A5EF}"/>
              </a:ext>
            </a:extLst>
          </p:cNvPr>
          <p:cNvSpPr>
            <a:spLocks noGrp="1"/>
          </p:cNvSpPr>
          <p:nvPr>
            <p:ph type="sldNum" sz="quarter" idx="12"/>
          </p:nvPr>
        </p:nvSpPr>
        <p:spPr/>
        <p:txBody>
          <a:bodyPr/>
          <a:lstStyle/>
          <a:p>
            <a:fld id="{C40B1DE7-4E15-47D9-9D38-7E019921DAC5}" type="slidenum">
              <a:rPr lang="en-US" smtClean="0"/>
              <a:t>‹#›</a:t>
            </a:fld>
            <a:endParaRPr lang="en-US"/>
          </a:p>
        </p:txBody>
      </p:sp>
    </p:spTree>
    <p:extLst>
      <p:ext uri="{BB962C8B-B14F-4D97-AF65-F5344CB8AC3E}">
        <p14:creationId xmlns:p14="http://schemas.microsoft.com/office/powerpoint/2010/main" val="3848154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584B84-9666-4FBD-A9ED-35695D9FDE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FB3ACC-C2E6-40E7-A4AB-38B2B04E2C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B7DB4-7E1E-4E31-8AAA-2C8B1077CA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61C59C-680D-47D2-8F59-31D65C9F6508}" type="datetimeFigureOut">
              <a:rPr lang="en-US" smtClean="0"/>
              <a:t>4/8/2020</a:t>
            </a:fld>
            <a:endParaRPr lang="en-US"/>
          </a:p>
        </p:txBody>
      </p:sp>
      <p:sp>
        <p:nvSpPr>
          <p:cNvPr id="5" name="Footer Placeholder 4">
            <a:extLst>
              <a:ext uri="{FF2B5EF4-FFF2-40B4-BE49-F238E27FC236}">
                <a16:creationId xmlns:a16="http://schemas.microsoft.com/office/drawing/2014/main" id="{AB3F3EDA-E4FE-4A96-9CA0-11CE1BC1A3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18FF77-2CAC-46BD-905F-A5FD87999C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0B1DE7-4E15-47D9-9D38-7E019921DAC5}" type="slidenum">
              <a:rPr lang="en-US" smtClean="0"/>
              <a:t>‹#›</a:t>
            </a:fld>
            <a:endParaRPr lang="en-US"/>
          </a:p>
        </p:txBody>
      </p:sp>
    </p:spTree>
    <p:extLst>
      <p:ext uri="{BB962C8B-B14F-4D97-AF65-F5344CB8AC3E}">
        <p14:creationId xmlns:p14="http://schemas.microsoft.com/office/powerpoint/2010/main" val="6335515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sketchport.com/drawing/6390696873295872/spring-where-are-you" TargetMode="External"/><Relationship Id="rId7" Type="http://schemas.openxmlformats.org/officeDocument/2006/relationships/hyperlink" Target="https://www.goodfreephotos.com/vector-images/cartoon-sun-vector-art.png.php"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pixabay.com/en/spring-flower-crocus-saffron-grass-3179327/"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Y5e6o8BYF-U" TargetMode="External"/><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hyperlink" Target="http://comsewoguechildren.blogspot.com/2012/05/family-fun-in-sun.html" TargetMode="External"/><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childdevelopmentresources.wordpress.com/category/tummy-time/when-and-how-to-start-tummy-time/" TargetMode="External"/><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hyperlink" Target="http://www.eventkeeper.com/code/events.cfm?curOrg=WHAVEN" TargetMode="External"/><Relationship Id="rId2" Type="http://schemas.openxmlformats.org/officeDocument/2006/relationships/image" Target="../media/image20.jpg"/><Relationship Id="rId1" Type="http://schemas.openxmlformats.org/officeDocument/2006/relationships/slideLayout" Target="../slideLayouts/slideLayout8.xml"/><Relationship Id="rId4" Type="http://schemas.openxmlformats.org/officeDocument/2006/relationships/hyperlink" Target="https://www.youtube.com/watch?v=DobrRgD5aOU"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pixabay.com/en/wellness-massage-relax-relaxing-589776/" TargetMode="External"/><Relationship Id="rId2" Type="http://schemas.openxmlformats.org/officeDocument/2006/relationships/image" Target="../media/image21.jpg"/><Relationship Id="rId1" Type="http://schemas.openxmlformats.org/officeDocument/2006/relationships/slideLayout" Target="../slideLayouts/slideLayout8.xml"/><Relationship Id="rId4" Type="http://schemas.openxmlformats.org/officeDocument/2006/relationships/hyperlink" Target="https://www.youtube.com/watch?v=lFcSrYw-ARY"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dpti.sa.gov.au/livingneighbourhoods/welcome/about-living-neighbourhoods"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TbKI-jjpPx8" TargetMode="External"/><Relationship Id="rId2" Type="http://schemas.openxmlformats.org/officeDocument/2006/relationships/hyperlink" Target="https://www.youtube.com/watch?v=XECtg0w_YKk"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TbKI-jjpPx8" TargetMode="External"/><Relationship Id="rId2" Type="http://schemas.openxmlformats.org/officeDocument/2006/relationships/hyperlink" Target="https://www.youtube.com/watch?v=XECtg0w_YKk" TargetMode="External"/><Relationship Id="rId1" Type="http://schemas.openxmlformats.org/officeDocument/2006/relationships/slideLayout" Target="../slideLayouts/slideLayout2.xml"/><Relationship Id="rId6" Type="http://schemas.openxmlformats.org/officeDocument/2006/relationships/hyperlink" Target="https://www.youtube.com/watch?v=DobrRgD5aOU" TargetMode="External"/><Relationship Id="rId5" Type="http://schemas.openxmlformats.org/officeDocument/2006/relationships/hyperlink" Target="https://www.youtube.com/watch?v=Y5e6o8BYF-U" TargetMode="External"/><Relationship Id="rId4" Type="http://schemas.openxmlformats.org/officeDocument/2006/relationships/hyperlink" Target="https://www.youtube.com/watch?v=lFcSrYw-ARY"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order.uprintinvitations.com/Invitations-Boys/Age-4-with-CLIPART-Birthday-Invitations-ALL-COLORS.htm"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gardenfancy.blogspot.com/2014/06/my-new-island-beds.html" TargetMode="External"/><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charlottehoatherblog.com/tag/spring-time/" TargetMode="External"/><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ushlaventulip06.blogspot.com/2013/09/vibgyor-series-b-for-blue-bluebirds.html" TargetMode="External"/><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hyperlink" Target="http://maudestandard.wordpress.com/2012/01/29/hummingbirds/" TargetMode="Externa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hyperlink" Target="https://www.pexels.com/photo/summer-flowers-909/" TargetMode="External"/><Relationship Id="rId2" Type="http://schemas.openxmlformats.org/officeDocument/2006/relationships/image" Target="../media/image9.jpeg"/><Relationship Id="rId1" Type="http://schemas.openxmlformats.org/officeDocument/2006/relationships/slideLayout" Target="../slideLayouts/slideLayout4.xml"/><Relationship Id="rId5" Type="http://schemas.openxmlformats.org/officeDocument/2006/relationships/hyperlink" Target="https://fablesandflora.wordpress.com/tag/meadow-flowers/" TargetMode="Externa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hyperlink" Target="http://animaljamspirit.blogspot.com/2015/03/hey-jammers-today-we-have-two-new.html" TargetMode="External"/><Relationship Id="rId2" Type="http://schemas.openxmlformats.org/officeDocument/2006/relationships/image" Target="../media/image11.jpg"/><Relationship Id="rId1" Type="http://schemas.openxmlformats.org/officeDocument/2006/relationships/slideLayout" Target="../slideLayouts/slideLayout4.xml"/><Relationship Id="rId5" Type="http://schemas.openxmlformats.org/officeDocument/2006/relationships/hyperlink" Target="http://bunnyopia.com/cute-baby-rabbits-pics/" TargetMode="Externa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hyperlink" Target="http://wynnanne.blogspot.com/2014_12_01_archive.html" TargetMode="External"/><Relationship Id="rId2" Type="http://schemas.openxmlformats.org/officeDocument/2006/relationships/image" Target="../media/image13.jpg"/><Relationship Id="rId1" Type="http://schemas.openxmlformats.org/officeDocument/2006/relationships/slideLayout" Target="../slideLayouts/slideLayout4.xml"/><Relationship Id="rId5" Type="http://schemas.openxmlformats.org/officeDocument/2006/relationships/hyperlink" Target="https://www.scitecheuropa.eu/uk-butterfly-populations-on-the-rise/96386/" TargetMode="Externa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hyperlink" Target="http://472481.vefblog.net/61.html" TargetMode="External"/><Relationship Id="rId2" Type="http://schemas.openxmlformats.org/officeDocument/2006/relationships/image" Target="../media/image15.jpg"/><Relationship Id="rId1" Type="http://schemas.openxmlformats.org/officeDocument/2006/relationships/slideLayout" Target="../slideLayouts/slideLayout4.xml"/><Relationship Id="rId5" Type="http://schemas.openxmlformats.org/officeDocument/2006/relationships/hyperlink" Target="https://en.wikiquote.org/wiki/Bees" TargetMode="Externa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4B5D5-5E0A-4226-98F8-BD65DBF49BCB}"/>
              </a:ext>
            </a:extLst>
          </p:cNvPr>
          <p:cNvSpPr>
            <a:spLocks noGrp="1"/>
          </p:cNvSpPr>
          <p:nvPr>
            <p:ph type="ctrTitle"/>
          </p:nvPr>
        </p:nvSpPr>
        <p:spPr/>
        <p:txBody>
          <a:bodyPr>
            <a:normAutofit/>
          </a:bodyPr>
          <a:lstStyle/>
          <a:p>
            <a:r>
              <a:rPr lang="en-US" sz="9600" dirty="0"/>
              <a:t>Spring Time Fun!</a:t>
            </a:r>
          </a:p>
        </p:txBody>
      </p:sp>
      <p:sp>
        <p:nvSpPr>
          <p:cNvPr id="3" name="Subtitle 2">
            <a:extLst>
              <a:ext uri="{FF2B5EF4-FFF2-40B4-BE49-F238E27FC236}">
                <a16:creationId xmlns:a16="http://schemas.microsoft.com/office/drawing/2014/main" id="{EEDD476C-8D26-4470-991C-DD29073E5114}"/>
              </a:ext>
            </a:extLst>
          </p:cNvPr>
          <p:cNvSpPr>
            <a:spLocks noGrp="1"/>
          </p:cNvSpPr>
          <p:nvPr>
            <p:ph type="subTitle" idx="1"/>
          </p:nvPr>
        </p:nvSpPr>
        <p:spPr>
          <a:xfrm>
            <a:off x="1524000" y="4914900"/>
            <a:ext cx="9144000" cy="342900"/>
          </a:xfrm>
        </p:spPr>
        <p:txBody>
          <a:bodyPr>
            <a:normAutofit fontScale="85000" lnSpcReduction="20000"/>
          </a:bodyPr>
          <a:lstStyle/>
          <a:p>
            <a:r>
              <a:rPr lang="en-US" b="1" dirty="0">
                <a:solidFill>
                  <a:srgbClr val="FF0066"/>
                </a:solidFill>
                <a:latin typeface="Blackadder ITC" panose="04020505050007020D02" pitchFamily="82" charset="0"/>
              </a:rPr>
              <a:t>J</a:t>
            </a:r>
            <a:r>
              <a:rPr lang="en-US" sz="900" dirty="0"/>
              <a:t>FK</a:t>
            </a:r>
            <a:r>
              <a:rPr lang="en-US" dirty="0"/>
              <a:t> Consultant</a:t>
            </a:r>
          </a:p>
        </p:txBody>
      </p:sp>
      <p:pic>
        <p:nvPicPr>
          <p:cNvPr id="8" name="Picture 7">
            <a:extLst>
              <a:ext uri="{FF2B5EF4-FFF2-40B4-BE49-F238E27FC236}">
                <a16:creationId xmlns:a16="http://schemas.microsoft.com/office/drawing/2014/main" id="{67B1FC63-0AFF-40D1-B2DA-08B584EA58F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71450" y="284058"/>
            <a:ext cx="3714750" cy="1940957"/>
          </a:xfrm>
          <a:prstGeom prst="rect">
            <a:avLst/>
          </a:prstGeom>
          <a:ln>
            <a:noFill/>
          </a:ln>
          <a:effectLst>
            <a:softEdge rad="112500"/>
          </a:effectLst>
        </p:spPr>
      </p:pic>
      <p:pic>
        <p:nvPicPr>
          <p:cNvPr id="11" name="Picture 10">
            <a:extLst>
              <a:ext uri="{FF2B5EF4-FFF2-40B4-BE49-F238E27FC236}">
                <a16:creationId xmlns:a16="http://schemas.microsoft.com/office/drawing/2014/main" id="{DCCB2215-024A-4917-AB6F-2FF4C4B7E34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896225" y="2057505"/>
            <a:ext cx="4200525" cy="4581525"/>
          </a:xfrm>
          <a:prstGeom prst="rect">
            <a:avLst/>
          </a:prstGeom>
        </p:spPr>
      </p:pic>
      <p:pic>
        <p:nvPicPr>
          <p:cNvPr id="13" name="Picture 12">
            <a:extLst>
              <a:ext uri="{FF2B5EF4-FFF2-40B4-BE49-F238E27FC236}">
                <a16:creationId xmlns:a16="http://schemas.microsoft.com/office/drawing/2014/main" id="{295F25DD-699A-4CD9-A83A-F2C0CBC75E5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566240" y="152776"/>
            <a:ext cx="2203519" cy="2203519"/>
          </a:xfrm>
          <a:prstGeom prst="rect">
            <a:avLst/>
          </a:prstGeom>
        </p:spPr>
      </p:pic>
    </p:spTree>
    <p:extLst>
      <p:ext uri="{BB962C8B-B14F-4D97-AF65-F5344CB8AC3E}">
        <p14:creationId xmlns:p14="http://schemas.microsoft.com/office/powerpoint/2010/main" val="685875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83E61B-FF88-4275-AA01-AA49B7E3DBDB}"/>
              </a:ext>
            </a:extLst>
          </p:cNvPr>
          <p:cNvSpPr>
            <a:spLocks noGrp="1"/>
          </p:cNvSpPr>
          <p:nvPr>
            <p:ph type="title"/>
          </p:nvPr>
        </p:nvSpPr>
        <p:spPr/>
        <p:txBody>
          <a:bodyPr/>
          <a:lstStyle/>
          <a:p>
            <a:r>
              <a:rPr lang="en-US" dirty="0"/>
              <a:t>Bug, Bugs, Bugs</a:t>
            </a:r>
          </a:p>
        </p:txBody>
      </p:sp>
      <p:pic>
        <p:nvPicPr>
          <p:cNvPr id="8" name="Content Placeholder 7">
            <a:extLst>
              <a:ext uri="{FF2B5EF4-FFF2-40B4-BE49-F238E27FC236}">
                <a16:creationId xmlns:a16="http://schemas.microsoft.com/office/drawing/2014/main" id="{DC7EEC97-66BF-48E0-8679-D1D28FFDDB59}"/>
              </a:ext>
            </a:extLst>
          </p:cNvPr>
          <p:cNvPicPr>
            <a:picLocks noGrp="1" noChangeAspect="1"/>
          </p:cNvPicPr>
          <p:nvPr>
            <p:ph idx="1"/>
          </p:nvPr>
        </p:nvPicPr>
        <p:blipFill>
          <a:blip r:embed="rId2"/>
          <a:stretch>
            <a:fillRect/>
          </a:stretch>
        </p:blipFill>
        <p:spPr>
          <a:xfrm>
            <a:off x="5055477" y="457200"/>
            <a:ext cx="6296736" cy="6103311"/>
          </a:xfrm>
          <a:prstGeom prst="rect">
            <a:avLst/>
          </a:prstGeom>
        </p:spPr>
      </p:pic>
      <p:sp>
        <p:nvSpPr>
          <p:cNvPr id="7" name="Text Placeholder 6">
            <a:extLst>
              <a:ext uri="{FF2B5EF4-FFF2-40B4-BE49-F238E27FC236}">
                <a16:creationId xmlns:a16="http://schemas.microsoft.com/office/drawing/2014/main" id="{46ED7D2F-B32B-4001-AB5A-EBD94322A62C}"/>
              </a:ext>
            </a:extLst>
          </p:cNvPr>
          <p:cNvSpPr>
            <a:spLocks noGrp="1"/>
          </p:cNvSpPr>
          <p:nvPr>
            <p:ph type="body" sz="half" idx="2"/>
          </p:nvPr>
        </p:nvSpPr>
        <p:spPr/>
        <p:txBody>
          <a:bodyPr/>
          <a:lstStyle/>
          <a:p>
            <a:r>
              <a:rPr lang="en-US" dirty="0">
                <a:hlinkClick r:id="rId3"/>
              </a:rPr>
              <a:t>https://www.youtube.com/watch?v=Y5e6o8BYF-U</a:t>
            </a:r>
            <a:r>
              <a:rPr lang="en-US" dirty="0"/>
              <a:t> </a:t>
            </a:r>
          </a:p>
        </p:txBody>
      </p:sp>
    </p:spTree>
    <p:extLst>
      <p:ext uri="{BB962C8B-B14F-4D97-AF65-F5344CB8AC3E}">
        <p14:creationId xmlns:p14="http://schemas.microsoft.com/office/powerpoint/2010/main" val="986488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AF94-00FE-48FA-9C24-97805FAB365C}"/>
              </a:ext>
            </a:extLst>
          </p:cNvPr>
          <p:cNvSpPr>
            <a:spLocks noGrp="1"/>
          </p:cNvSpPr>
          <p:nvPr>
            <p:ph type="title"/>
          </p:nvPr>
        </p:nvSpPr>
        <p:spPr>
          <a:xfrm>
            <a:off x="839788" y="457199"/>
            <a:ext cx="3932237" cy="4398579"/>
          </a:xfrm>
        </p:spPr>
        <p:txBody>
          <a:bodyPr>
            <a:noAutofit/>
          </a:bodyPr>
          <a:lstStyle/>
          <a:p>
            <a:r>
              <a:rPr lang="en-US" sz="9600" dirty="0"/>
              <a:t>Family Activity</a:t>
            </a:r>
          </a:p>
        </p:txBody>
      </p:sp>
      <p:pic>
        <p:nvPicPr>
          <p:cNvPr id="6" name="Content Placeholder 5">
            <a:extLst>
              <a:ext uri="{FF2B5EF4-FFF2-40B4-BE49-F238E27FC236}">
                <a16:creationId xmlns:a16="http://schemas.microsoft.com/office/drawing/2014/main" id="{A6E19050-052C-4FB3-8209-6FE210A20378}"/>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236528" y="1126807"/>
            <a:ext cx="6065520" cy="4594860"/>
          </a:xfrm>
        </p:spPr>
      </p:pic>
      <p:sp>
        <p:nvSpPr>
          <p:cNvPr id="4" name="Text Placeholder 3">
            <a:extLst>
              <a:ext uri="{FF2B5EF4-FFF2-40B4-BE49-F238E27FC236}">
                <a16:creationId xmlns:a16="http://schemas.microsoft.com/office/drawing/2014/main" id="{05628BFF-C110-4001-A9E1-A1B44B075520}"/>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2607386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271EC-E8D1-4360-BBA3-04FFE0B944F6}"/>
              </a:ext>
            </a:extLst>
          </p:cNvPr>
          <p:cNvSpPr>
            <a:spLocks noGrp="1"/>
          </p:cNvSpPr>
          <p:nvPr>
            <p:ph type="title"/>
          </p:nvPr>
        </p:nvSpPr>
        <p:spPr/>
        <p:txBody>
          <a:bodyPr/>
          <a:lstStyle/>
          <a:p>
            <a:r>
              <a:rPr lang="en-US" dirty="0"/>
              <a:t>Gross Motor</a:t>
            </a:r>
          </a:p>
        </p:txBody>
      </p:sp>
      <p:pic>
        <p:nvPicPr>
          <p:cNvPr id="6" name="Content Placeholder 5">
            <a:extLst>
              <a:ext uri="{FF2B5EF4-FFF2-40B4-BE49-F238E27FC236}">
                <a16:creationId xmlns:a16="http://schemas.microsoft.com/office/drawing/2014/main" id="{D495801E-BA91-4F55-A8D2-024485624F0F}"/>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888038" y="1509712"/>
            <a:ext cx="4762500" cy="4596798"/>
          </a:xfrm>
        </p:spPr>
      </p:pic>
      <p:sp>
        <p:nvSpPr>
          <p:cNvPr id="4" name="Text Placeholder 3">
            <a:extLst>
              <a:ext uri="{FF2B5EF4-FFF2-40B4-BE49-F238E27FC236}">
                <a16:creationId xmlns:a16="http://schemas.microsoft.com/office/drawing/2014/main" id="{E26D09ED-D337-4A3C-B651-761DAEEFD93B}"/>
              </a:ext>
            </a:extLst>
          </p:cNvPr>
          <p:cNvSpPr>
            <a:spLocks noGrp="1"/>
          </p:cNvSpPr>
          <p:nvPr>
            <p:ph type="body" sz="half" idx="2"/>
          </p:nvPr>
        </p:nvSpPr>
        <p:spPr>
          <a:xfrm>
            <a:off x="839788" y="2057400"/>
            <a:ext cx="3932237" cy="4049110"/>
          </a:xfrm>
        </p:spPr>
        <p:txBody>
          <a:bodyPr/>
          <a:lstStyle/>
          <a:p>
            <a:r>
              <a:rPr lang="en-US" dirty="0"/>
              <a:t>Infants:  Place your baby on his/her tummy.  Have them try to move like a caterpillar.  </a:t>
            </a:r>
          </a:p>
          <a:p>
            <a:r>
              <a:rPr lang="en-US" dirty="0"/>
              <a:t>*This will help with the crawling stage.  </a:t>
            </a:r>
          </a:p>
          <a:p>
            <a:endParaRPr lang="en-US" dirty="0"/>
          </a:p>
          <a:p>
            <a:r>
              <a:rPr lang="en-US" dirty="0"/>
              <a:t>Toddlers:  You and your child play like you are the animals in the book.  For example:</a:t>
            </a:r>
          </a:p>
          <a:p>
            <a:pPr marL="285750" indent="-285750">
              <a:buFont typeface="Arial" panose="020B0604020202020204" pitchFamily="34" charset="0"/>
              <a:buChar char="•"/>
            </a:pPr>
            <a:r>
              <a:rPr lang="en-US" dirty="0"/>
              <a:t>Butterfly:  Use your arms to pretend you are flying.</a:t>
            </a:r>
          </a:p>
          <a:p>
            <a:pPr marL="285750" indent="-285750">
              <a:buFont typeface="Arial" panose="020B0604020202020204" pitchFamily="34" charset="0"/>
              <a:buChar char="•"/>
            </a:pPr>
            <a:r>
              <a:rPr lang="en-US" dirty="0"/>
              <a:t>Caterpillar:  Get on your tummies and scoot like a caterpillar.</a:t>
            </a:r>
          </a:p>
          <a:p>
            <a:pPr marL="285750" indent="-285750">
              <a:buFont typeface="Arial" panose="020B0604020202020204" pitchFamily="34" charset="0"/>
              <a:buChar char="•"/>
            </a:pPr>
            <a:r>
              <a:rPr lang="en-US" dirty="0"/>
              <a:t>Bunny:  Hop like a bunny</a:t>
            </a:r>
          </a:p>
          <a:p>
            <a:pPr marL="285750" indent="-285750">
              <a:buFont typeface="Arial" panose="020B0604020202020204" pitchFamily="34" charset="0"/>
              <a:buChar char="•"/>
            </a:pPr>
            <a:r>
              <a:rPr lang="en-US" dirty="0"/>
              <a:t>Bee:  Buzzy like a bee around the house. </a:t>
            </a:r>
          </a:p>
        </p:txBody>
      </p:sp>
    </p:spTree>
    <p:extLst>
      <p:ext uri="{BB962C8B-B14F-4D97-AF65-F5344CB8AC3E}">
        <p14:creationId xmlns:p14="http://schemas.microsoft.com/office/powerpoint/2010/main" val="1926388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EFAF7-E0AE-44B4-8A7B-7D791184901C}"/>
              </a:ext>
            </a:extLst>
          </p:cNvPr>
          <p:cNvSpPr>
            <a:spLocks noGrp="1"/>
          </p:cNvSpPr>
          <p:nvPr>
            <p:ph type="title"/>
          </p:nvPr>
        </p:nvSpPr>
        <p:spPr/>
        <p:txBody>
          <a:bodyPr/>
          <a:lstStyle/>
          <a:p>
            <a:r>
              <a:rPr lang="en-US" dirty="0"/>
              <a:t>Spring is Here!</a:t>
            </a:r>
          </a:p>
        </p:txBody>
      </p:sp>
      <p:pic>
        <p:nvPicPr>
          <p:cNvPr id="6" name="Content Placeholder 5">
            <a:extLst>
              <a:ext uri="{FF2B5EF4-FFF2-40B4-BE49-F238E27FC236}">
                <a16:creationId xmlns:a16="http://schemas.microsoft.com/office/drawing/2014/main" id="{A8572422-4735-42B2-812D-5E70A154D0B7}"/>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121987" y="349251"/>
            <a:ext cx="6230225" cy="6230225"/>
          </a:xfrm>
        </p:spPr>
      </p:pic>
      <p:sp>
        <p:nvSpPr>
          <p:cNvPr id="4" name="Text Placeholder 3">
            <a:extLst>
              <a:ext uri="{FF2B5EF4-FFF2-40B4-BE49-F238E27FC236}">
                <a16:creationId xmlns:a16="http://schemas.microsoft.com/office/drawing/2014/main" id="{F05327ED-FC2F-4A31-BBF9-4E0D62A43B0A}"/>
              </a:ext>
            </a:extLst>
          </p:cNvPr>
          <p:cNvSpPr>
            <a:spLocks noGrp="1"/>
          </p:cNvSpPr>
          <p:nvPr>
            <p:ph type="body" sz="half" idx="2"/>
          </p:nvPr>
        </p:nvSpPr>
        <p:spPr/>
        <p:txBody>
          <a:bodyPr/>
          <a:lstStyle/>
          <a:p>
            <a:r>
              <a:rPr lang="en-US" dirty="0">
                <a:hlinkClick r:id="rId4"/>
              </a:rPr>
              <a:t>https://www.youtube.com/watch?v=DobrRgD5aOU</a:t>
            </a:r>
            <a:r>
              <a:rPr lang="en-US" dirty="0"/>
              <a:t> </a:t>
            </a:r>
          </a:p>
        </p:txBody>
      </p:sp>
    </p:spTree>
    <p:extLst>
      <p:ext uri="{BB962C8B-B14F-4D97-AF65-F5344CB8AC3E}">
        <p14:creationId xmlns:p14="http://schemas.microsoft.com/office/powerpoint/2010/main" val="4293646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AC33-4F66-4F55-AB2F-1418B12B69C5}"/>
              </a:ext>
            </a:extLst>
          </p:cNvPr>
          <p:cNvSpPr>
            <a:spLocks noGrp="1"/>
          </p:cNvSpPr>
          <p:nvPr>
            <p:ph type="title"/>
          </p:nvPr>
        </p:nvSpPr>
        <p:spPr/>
        <p:txBody>
          <a:bodyPr/>
          <a:lstStyle/>
          <a:p>
            <a:r>
              <a:rPr lang="en-US" dirty="0"/>
              <a:t>Calming your child.</a:t>
            </a:r>
          </a:p>
        </p:txBody>
      </p:sp>
      <p:pic>
        <p:nvPicPr>
          <p:cNvPr id="6" name="Content Placeholder 5">
            <a:extLst>
              <a:ext uri="{FF2B5EF4-FFF2-40B4-BE49-F238E27FC236}">
                <a16:creationId xmlns:a16="http://schemas.microsoft.com/office/drawing/2014/main" id="{4C7F6168-4EB1-4F6C-B0C6-05D80365B9ED}"/>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183188" y="861848"/>
            <a:ext cx="6172200" cy="5202621"/>
          </a:xfrm>
        </p:spPr>
      </p:pic>
      <p:sp>
        <p:nvSpPr>
          <p:cNvPr id="4" name="Text Placeholder 3">
            <a:extLst>
              <a:ext uri="{FF2B5EF4-FFF2-40B4-BE49-F238E27FC236}">
                <a16:creationId xmlns:a16="http://schemas.microsoft.com/office/drawing/2014/main" id="{55BD0463-E240-4B33-BCFD-23E62BC61EC4}"/>
              </a:ext>
            </a:extLst>
          </p:cNvPr>
          <p:cNvSpPr>
            <a:spLocks noGrp="1"/>
          </p:cNvSpPr>
          <p:nvPr>
            <p:ph type="body" sz="half" idx="2"/>
          </p:nvPr>
        </p:nvSpPr>
        <p:spPr/>
        <p:txBody>
          <a:bodyPr/>
          <a:lstStyle/>
          <a:p>
            <a:r>
              <a:rPr lang="en-US" dirty="0"/>
              <a:t>The link below is, “Spa” music.  Play this link and it will calm you and your child.  </a:t>
            </a:r>
          </a:p>
          <a:p>
            <a:endParaRPr lang="en-US" dirty="0"/>
          </a:p>
          <a:p>
            <a:endParaRPr lang="en-US" dirty="0"/>
          </a:p>
          <a:p>
            <a:r>
              <a:rPr lang="en-US" dirty="0">
                <a:hlinkClick r:id="rId4"/>
              </a:rPr>
              <a:t>https://www.youtube.com/watch?v=lFcSrYw-ARY</a:t>
            </a:r>
            <a:r>
              <a:rPr lang="en-US" dirty="0"/>
              <a:t> </a:t>
            </a:r>
          </a:p>
        </p:txBody>
      </p:sp>
    </p:spTree>
    <p:extLst>
      <p:ext uri="{BB962C8B-B14F-4D97-AF65-F5344CB8AC3E}">
        <p14:creationId xmlns:p14="http://schemas.microsoft.com/office/powerpoint/2010/main" val="2796674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0DF5E7-7686-43D5-AACD-9501964BDD52}"/>
              </a:ext>
            </a:extLst>
          </p:cNvPr>
          <p:cNvSpPr>
            <a:spLocks noGrp="1"/>
          </p:cNvSpPr>
          <p:nvPr>
            <p:ph type="title"/>
          </p:nvPr>
        </p:nvSpPr>
        <p:spPr/>
        <p:txBody>
          <a:bodyPr/>
          <a:lstStyle/>
          <a:p>
            <a:pPr algn="ctr"/>
            <a:r>
              <a:rPr lang="en-US" dirty="0"/>
              <a:t>Table Talk</a:t>
            </a:r>
          </a:p>
        </p:txBody>
      </p:sp>
      <p:sp>
        <p:nvSpPr>
          <p:cNvPr id="6" name="Content Placeholder 5">
            <a:extLst>
              <a:ext uri="{FF2B5EF4-FFF2-40B4-BE49-F238E27FC236}">
                <a16:creationId xmlns:a16="http://schemas.microsoft.com/office/drawing/2014/main" id="{788804A3-F983-4B98-9D47-5618F7902268}"/>
              </a:ext>
            </a:extLst>
          </p:cNvPr>
          <p:cNvSpPr>
            <a:spLocks noGrp="1"/>
          </p:cNvSpPr>
          <p:nvPr>
            <p:ph idx="1"/>
          </p:nvPr>
        </p:nvSpPr>
        <p:spPr/>
        <p:txBody>
          <a:bodyPr/>
          <a:lstStyle/>
          <a:p>
            <a:r>
              <a:rPr lang="en-US" dirty="0"/>
              <a:t>Mom/Dad is everything ok?</a:t>
            </a:r>
          </a:p>
          <a:p>
            <a:endParaRPr lang="en-US" dirty="0"/>
          </a:p>
          <a:p>
            <a:r>
              <a:rPr lang="en-US" dirty="0"/>
              <a:t>Is the baby/toddler sleeping on schedule?</a:t>
            </a:r>
          </a:p>
          <a:p>
            <a:endParaRPr lang="en-US" dirty="0"/>
          </a:p>
          <a:p>
            <a:r>
              <a:rPr lang="en-US" dirty="0"/>
              <a:t>Is the baby/toddler eating on schedule?</a:t>
            </a:r>
          </a:p>
          <a:p>
            <a:endParaRPr lang="en-US" dirty="0"/>
          </a:p>
          <a:p>
            <a:r>
              <a:rPr lang="en-US" dirty="0"/>
              <a:t>Is there anything the program can help with?</a:t>
            </a:r>
          </a:p>
        </p:txBody>
      </p:sp>
      <p:pic>
        <p:nvPicPr>
          <p:cNvPr id="8" name="Picture 7">
            <a:extLst>
              <a:ext uri="{FF2B5EF4-FFF2-40B4-BE49-F238E27FC236}">
                <a16:creationId xmlns:a16="http://schemas.microsoft.com/office/drawing/2014/main" id="{92D4DCA0-8BD5-4375-AB75-C2D57148D1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259966" y="1587007"/>
            <a:ext cx="4351338" cy="4351338"/>
          </a:xfrm>
          <a:prstGeom prst="rect">
            <a:avLst/>
          </a:prstGeom>
        </p:spPr>
      </p:pic>
    </p:spTree>
    <p:extLst>
      <p:ext uri="{BB962C8B-B14F-4D97-AF65-F5344CB8AC3E}">
        <p14:creationId xmlns:p14="http://schemas.microsoft.com/office/powerpoint/2010/main" val="3614220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49CD8-E2EA-404F-A83D-3909B1A407C5}"/>
              </a:ext>
            </a:extLst>
          </p:cNvPr>
          <p:cNvSpPr>
            <a:spLocks noGrp="1"/>
          </p:cNvSpPr>
          <p:nvPr>
            <p:ph type="title"/>
          </p:nvPr>
        </p:nvSpPr>
        <p:spPr/>
        <p:txBody>
          <a:bodyPr/>
          <a:lstStyle/>
          <a:p>
            <a:r>
              <a:rPr lang="en-US" dirty="0"/>
              <a:t>Additional Resources</a:t>
            </a:r>
          </a:p>
        </p:txBody>
      </p:sp>
      <p:sp>
        <p:nvSpPr>
          <p:cNvPr id="3" name="Content Placeholder 2">
            <a:extLst>
              <a:ext uri="{FF2B5EF4-FFF2-40B4-BE49-F238E27FC236}">
                <a16:creationId xmlns:a16="http://schemas.microsoft.com/office/drawing/2014/main" id="{47AAC38A-CD2A-4893-938E-207236A696A1}"/>
              </a:ext>
            </a:extLst>
          </p:cNvPr>
          <p:cNvSpPr>
            <a:spLocks noGrp="1"/>
          </p:cNvSpPr>
          <p:nvPr>
            <p:ph idx="1"/>
          </p:nvPr>
        </p:nvSpPr>
        <p:spPr/>
        <p:txBody>
          <a:bodyPr/>
          <a:lstStyle/>
          <a:p>
            <a:r>
              <a:rPr lang="en-US" dirty="0">
                <a:hlinkClick r:id="rId2"/>
              </a:rPr>
              <a:t>https://www.youtube.com/watch?v=XECtg0w_YKk</a:t>
            </a:r>
            <a:r>
              <a:rPr lang="en-US" dirty="0"/>
              <a:t> </a:t>
            </a:r>
          </a:p>
          <a:p>
            <a:pPr marL="0" indent="0">
              <a:buNone/>
            </a:pPr>
            <a:r>
              <a:rPr lang="en-US" dirty="0"/>
              <a:t>		Five Little Ducks</a:t>
            </a:r>
          </a:p>
          <a:p>
            <a:pPr marL="0" indent="0">
              <a:buNone/>
            </a:pPr>
            <a:endParaRPr lang="en-US" dirty="0"/>
          </a:p>
          <a:p>
            <a:pPr marL="0" indent="0">
              <a:buNone/>
            </a:pPr>
            <a:r>
              <a:rPr lang="en-US" dirty="0">
                <a:hlinkClick r:id="rId3"/>
              </a:rPr>
              <a:t>https://www.youtube.com/watch?v=TbKI-jjpPx8</a:t>
            </a:r>
            <a:r>
              <a:rPr lang="en-US" dirty="0"/>
              <a:t> </a:t>
            </a:r>
          </a:p>
          <a:p>
            <a:pPr marL="0" indent="0">
              <a:buNone/>
            </a:pPr>
            <a:r>
              <a:rPr lang="en-US" dirty="0"/>
              <a:t>		Itsy Bitsy Spider and more</a:t>
            </a:r>
          </a:p>
        </p:txBody>
      </p:sp>
    </p:spTree>
    <p:extLst>
      <p:ext uri="{BB962C8B-B14F-4D97-AF65-F5344CB8AC3E}">
        <p14:creationId xmlns:p14="http://schemas.microsoft.com/office/powerpoint/2010/main" val="196636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CB577-2DBB-479F-B170-C1FBD42726AF}"/>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CA9E8FC5-4CBE-4264-9DB0-71460605E384}"/>
              </a:ext>
            </a:extLst>
          </p:cNvPr>
          <p:cNvSpPr>
            <a:spLocks noGrp="1"/>
          </p:cNvSpPr>
          <p:nvPr>
            <p:ph idx="1"/>
          </p:nvPr>
        </p:nvSpPr>
        <p:spPr/>
        <p:txBody>
          <a:bodyPr>
            <a:normAutofit/>
          </a:bodyPr>
          <a:lstStyle/>
          <a:p>
            <a:r>
              <a:rPr lang="en-US" sz="1200" dirty="0"/>
              <a:t>YouTube:</a:t>
            </a:r>
          </a:p>
          <a:p>
            <a:pPr marL="0" indent="0">
              <a:buNone/>
            </a:pPr>
            <a:r>
              <a:rPr lang="en-US" sz="1200" dirty="0">
                <a:hlinkClick r:id="rId2"/>
              </a:rPr>
              <a:t>https://www.youtube.com/watch?v=XECtg0w_YKk</a:t>
            </a:r>
            <a:r>
              <a:rPr lang="en-US" sz="1200" dirty="0"/>
              <a:t> </a:t>
            </a:r>
          </a:p>
          <a:p>
            <a:pPr marL="0" indent="0">
              <a:buNone/>
            </a:pPr>
            <a:r>
              <a:rPr lang="en-US" sz="1200" dirty="0"/>
              <a:t>		Five Little Ducks</a:t>
            </a:r>
          </a:p>
          <a:p>
            <a:pPr marL="0" indent="0">
              <a:buNone/>
            </a:pPr>
            <a:r>
              <a:rPr lang="en-US" sz="1200" dirty="0">
                <a:hlinkClick r:id="rId3"/>
              </a:rPr>
              <a:t>https://www.youtube.com/watch?v=TbKI-jjpPx8</a:t>
            </a:r>
            <a:r>
              <a:rPr lang="en-US" sz="1200" dirty="0"/>
              <a:t> </a:t>
            </a:r>
          </a:p>
          <a:p>
            <a:pPr marL="0" indent="0">
              <a:buNone/>
            </a:pPr>
            <a:r>
              <a:rPr lang="en-US" sz="1200" dirty="0"/>
              <a:t>		Itsy Bitsy Spider and more</a:t>
            </a:r>
          </a:p>
          <a:p>
            <a:pPr marL="0" indent="0">
              <a:buNone/>
            </a:pPr>
            <a:r>
              <a:rPr lang="en-US" sz="1200" dirty="0">
                <a:hlinkClick r:id="rId4"/>
              </a:rPr>
              <a:t>https://www.youtube.com/watch?v=lFcSrYw-ARY</a:t>
            </a:r>
            <a:r>
              <a:rPr lang="en-US" sz="1200" dirty="0"/>
              <a:t> </a:t>
            </a:r>
          </a:p>
          <a:p>
            <a:pPr marL="914400" lvl="2" indent="0">
              <a:buNone/>
            </a:pPr>
            <a:r>
              <a:rPr lang="en-US" sz="1200" dirty="0"/>
              <a:t>	Spa Music</a:t>
            </a:r>
          </a:p>
          <a:p>
            <a:pPr marL="914400" lvl="2" indent="0">
              <a:buNone/>
            </a:pPr>
            <a:endParaRPr lang="en-US" sz="1200" dirty="0"/>
          </a:p>
          <a:p>
            <a:pPr marL="0" indent="0">
              <a:buNone/>
            </a:pPr>
            <a:r>
              <a:rPr lang="en-US" sz="1200" dirty="0">
                <a:hlinkClick r:id="rId5"/>
              </a:rPr>
              <a:t>https://www.youtube.com/watch?v=Y5e6o8BYF-U</a:t>
            </a:r>
            <a:r>
              <a:rPr lang="en-US" sz="1200" dirty="0"/>
              <a:t> </a:t>
            </a:r>
          </a:p>
          <a:p>
            <a:pPr marL="1828800" lvl="4" indent="0">
              <a:buNone/>
            </a:pPr>
            <a:r>
              <a:rPr lang="en-US" sz="1200" dirty="0"/>
              <a:t>Bugs, Bugs, Bugs</a:t>
            </a:r>
          </a:p>
          <a:p>
            <a:pPr marL="0" indent="0">
              <a:buNone/>
            </a:pPr>
            <a:endParaRPr lang="en-US" sz="1200" dirty="0"/>
          </a:p>
          <a:p>
            <a:pPr marL="0" indent="0">
              <a:buNone/>
            </a:pPr>
            <a:r>
              <a:rPr lang="en-US" sz="1200" dirty="0">
                <a:hlinkClick r:id="rId6"/>
              </a:rPr>
              <a:t>https://www.youtube.com/watch?v=DobrRgD5aOU</a:t>
            </a:r>
            <a:r>
              <a:rPr lang="en-US" sz="1200" dirty="0"/>
              <a:t> </a:t>
            </a:r>
          </a:p>
          <a:p>
            <a:pPr marL="0" indent="0">
              <a:buNone/>
            </a:pPr>
            <a:r>
              <a:rPr lang="en-US" sz="1200" dirty="0"/>
              <a:t>		Spring is Here</a:t>
            </a:r>
          </a:p>
        </p:txBody>
      </p:sp>
    </p:spTree>
    <p:extLst>
      <p:ext uri="{BB962C8B-B14F-4D97-AF65-F5344CB8AC3E}">
        <p14:creationId xmlns:p14="http://schemas.microsoft.com/office/powerpoint/2010/main" val="2759075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1695D-722C-496A-905D-AF7625EA0A57}"/>
              </a:ext>
            </a:extLst>
          </p:cNvPr>
          <p:cNvSpPr>
            <a:spLocks noGrp="1"/>
          </p:cNvSpPr>
          <p:nvPr>
            <p:ph type="title"/>
          </p:nvPr>
        </p:nvSpPr>
        <p:spPr/>
        <p:txBody>
          <a:bodyPr/>
          <a:lstStyle/>
          <a:p>
            <a:pPr algn="ctr"/>
            <a:r>
              <a:rPr lang="en-US" dirty="0"/>
              <a:t>Can you remember any animal sounds from last week?</a:t>
            </a:r>
          </a:p>
        </p:txBody>
      </p:sp>
      <p:pic>
        <p:nvPicPr>
          <p:cNvPr id="5" name="Content Placeholder 4">
            <a:extLst>
              <a:ext uri="{FF2B5EF4-FFF2-40B4-BE49-F238E27FC236}">
                <a16:creationId xmlns:a16="http://schemas.microsoft.com/office/drawing/2014/main" id="{40A4A788-539D-49AA-A058-DF252877E07E}"/>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930481" y="1225549"/>
            <a:ext cx="6331037" cy="5402485"/>
          </a:xfrm>
        </p:spPr>
      </p:pic>
    </p:spTree>
    <p:extLst>
      <p:ext uri="{BB962C8B-B14F-4D97-AF65-F5344CB8AC3E}">
        <p14:creationId xmlns:p14="http://schemas.microsoft.com/office/powerpoint/2010/main" val="2121838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37340A-B58F-4767-9430-2F33B83AD1EF}"/>
              </a:ext>
            </a:extLst>
          </p:cNvPr>
          <p:cNvSpPr>
            <a:spLocks noGrp="1"/>
          </p:cNvSpPr>
          <p:nvPr>
            <p:ph type="title"/>
          </p:nvPr>
        </p:nvSpPr>
        <p:spPr/>
        <p:txBody>
          <a:bodyPr/>
          <a:lstStyle/>
          <a:p>
            <a:r>
              <a:rPr lang="en-US" dirty="0"/>
              <a:t>Can you look outside and tell me what you see?</a:t>
            </a:r>
          </a:p>
        </p:txBody>
      </p:sp>
      <p:pic>
        <p:nvPicPr>
          <p:cNvPr id="8" name="Content Placeholder 7">
            <a:extLst>
              <a:ext uri="{FF2B5EF4-FFF2-40B4-BE49-F238E27FC236}">
                <a16:creationId xmlns:a16="http://schemas.microsoft.com/office/drawing/2014/main" id="{453F3C30-2203-4EAC-AFC2-8BCDC5D08369}"/>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180012" y="1483057"/>
            <a:ext cx="6172200" cy="4113192"/>
          </a:xfrm>
          <a:prstGeom prst="rect">
            <a:avLst/>
          </a:prstGeom>
          <a:ln>
            <a:noFill/>
          </a:ln>
          <a:effectLst>
            <a:softEdge rad="112500"/>
          </a:effectLst>
        </p:spPr>
      </p:pic>
      <p:sp>
        <p:nvSpPr>
          <p:cNvPr id="6" name="Text Placeholder 5">
            <a:extLst>
              <a:ext uri="{FF2B5EF4-FFF2-40B4-BE49-F238E27FC236}">
                <a16:creationId xmlns:a16="http://schemas.microsoft.com/office/drawing/2014/main" id="{4E066FF7-1BE3-4E20-9196-3443CEC19558}"/>
              </a:ext>
            </a:extLst>
          </p:cNvPr>
          <p:cNvSpPr>
            <a:spLocks noGrp="1"/>
          </p:cNvSpPr>
          <p:nvPr>
            <p:ph type="body" sz="half" idx="2"/>
          </p:nvPr>
        </p:nvSpPr>
        <p:spPr/>
        <p:txBody>
          <a:bodyPr/>
          <a:lstStyle/>
          <a:p>
            <a:r>
              <a:rPr lang="en-US" dirty="0"/>
              <a:t>Infants:  As you hold your baby explain to them what you see outside.  Tell them the trees are blooming, and the flowers are starting to bloom.  Talk about how the weather is getting warmer.  Tell them the birds are chirping ,and singing spring songs. </a:t>
            </a:r>
          </a:p>
          <a:p>
            <a:endParaRPr lang="en-US" dirty="0"/>
          </a:p>
          <a:p>
            <a:r>
              <a:rPr lang="en-US" dirty="0"/>
              <a:t>Toddlers: Have the child look outside at the trees and tell you all the different things they see.  </a:t>
            </a:r>
          </a:p>
        </p:txBody>
      </p:sp>
    </p:spTree>
    <p:extLst>
      <p:ext uri="{BB962C8B-B14F-4D97-AF65-F5344CB8AC3E}">
        <p14:creationId xmlns:p14="http://schemas.microsoft.com/office/powerpoint/2010/main" val="3038670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C60F9D-0FE0-4429-AE5E-1BD03E1D4A06}"/>
              </a:ext>
            </a:extLst>
          </p:cNvPr>
          <p:cNvSpPr>
            <a:spLocks noGrp="1"/>
          </p:cNvSpPr>
          <p:nvPr>
            <p:ph type="title"/>
          </p:nvPr>
        </p:nvSpPr>
        <p:spPr/>
        <p:txBody>
          <a:bodyPr/>
          <a:lstStyle/>
          <a:p>
            <a:pPr algn="ctr"/>
            <a:r>
              <a:rPr lang="en-US" dirty="0"/>
              <a:t>Things you might see in </a:t>
            </a:r>
          </a:p>
        </p:txBody>
      </p:sp>
      <p:pic>
        <p:nvPicPr>
          <p:cNvPr id="8" name="Content Placeholder 7">
            <a:extLst>
              <a:ext uri="{FF2B5EF4-FFF2-40B4-BE49-F238E27FC236}">
                <a16:creationId xmlns:a16="http://schemas.microsoft.com/office/drawing/2014/main" id="{4B39EB9C-7DA0-459B-B449-FC43F864CF17}"/>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14362" y="1476375"/>
            <a:ext cx="10963275" cy="5121275"/>
          </a:xfrm>
        </p:spPr>
      </p:pic>
    </p:spTree>
    <p:extLst>
      <p:ext uri="{BB962C8B-B14F-4D97-AF65-F5344CB8AC3E}">
        <p14:creationId xmlns:p14="http://schemas.microsoft.com/office/powerpoint/2010/main" val="286202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05C59-7161-44C4-8CED-6D32E92089E1}"/>
              </a:ext>
            </a:extLst>
          </p:cNvPr>
          <p:cNvSpPr>
            <a:spLocks noGrp="1"/>
          </p:cNvSpPr>
          <p:nvPr>
            <p:ph type="title"/>
          </p:nvPr>
        </p:nvSpPr>
        <p:spPr/>
        <p:txBody>
          <a:bodyPr/>
          <a:lstStyle/>
          <a:p>
            <a:pPr algn="ctr"/>
            <a:r>
              <a:rPr lang="en-US" dirty="0"/>
              <a:t>Birds</a:t>
            </a:r>
          </a:p>
        </p:txBody>
      </p:sp>
      <p:pic>
        <p:nvPicPr>
          <p:cNvPr id="5" name="Content Placeholder 4">
            <a:extLst>
              <a:ext uri="{FF2B5EF4-FFF2-40B4-BE49-F238E27FC236}">
                <a16:creationId xmlns:a16="http://schemas.microsoft.com/office/drawing/2014/main" id="{1468FA24-F0D9-4669-B7A0-53393137ADDB}"/>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38200" y="1571625"/>
            <a:ext cx="4017475" cy="4533900"/>
          </a:xfrm>
        </p:spPr>
      </p:pic>
      <p:pic>
        <p:nvPicPr>
          <p:cNvPr id="8" name="Picture 7">
            <a:extLst>
              <a:ext uri="{FF2B5EF4-FFF2-40B4-BE49-F238E27FC236}">
                <a16:creationId xmlns:a16="http://schemas.microsoft.com/office/drawing/2014/main" id="{D0FFD8FB-9C0E-4E87-8BCE-BFCD66DF080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867524" y="1571624"/>
            <a:ext cx="3914775" cy="4533899"/>
          </a:xfrm>
          <a:prstGeom prst="rect">
            <a:avLst/>
          </a:prstGeom>
        </p:spPr>
      </p:pic>
    </p:spTree>
    <p:extLst>
      <p:ext uri="{BB962C8B-B14F-4D97-AF65-F5344CB8AC3E}">
        <p14:creationId xmlns:p14="http://schemas.microsoft.com/office/powerpoint/2010/main" val="2034381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6C373-AD18-42D2-B925-D882649B9E1A}"/>
              </a:ext>
            </a:extLst>
          </p:cNvPr>
          <p:cNvSpPr>
            <a:spLocks noGrp="1"/>
          </p:cNvSpPr>
          <p:nvPr>
            <p:ph type="title"/>
          </p:nvPr>
        </p:nvSpPr>
        <p:spPr/>
        <p:txBody>
          <a:bodyPr/>
          <a:lstStyle/>
          <a:p>
            <a:pPr algn="ctr"/>
            <a:r>
              <a:rPr lang="en-US" dirty="0"/>
              <a:t>Flowers</a:t>
            </a:r>
          </a:p>
        </p:txBody>
      </p:sp>
      <p:pic>
        <p:nvPicPr>
          <p:cNvPr id="8" name="Content Placeholder 7">
            <a:extLst>
              <a:ext uri="{FF2B5EF4-FFF2-40B4-BE49-F238E27FC236}">
                <a16:creationId xmlns:a16="http://schemas.microsoft.com/office/drawing/2014/main" id="{4BFFDBD4-263F-4D93-821C-15DD63890396}"/>
              </a:ext>
            </a:extLst>
          </p:cNvPr>
          <p:cNvPicPr>
            <a:picLocks noGrp="1" noChangeAspect="1"/>
          </p:cNvPicPr>
          <p:nvPr>
            <p:ph sz="half"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38200" y="1690688"/>
            <a:ext cx="5181600" cy="4802187"/>
          </a:xfrm>
        </p:spPr>
      </p:pic>
      <p:pic>
        <p:nvPicPr>
          <p:cNvPr id="10" name="Content Placeholder 9">
            <a:extLst>
              <a:ext uri="{FF2B5EF4-FFF2-40B4-BE49-F238E27FC236}">
                <a16:creationId xmlns:a16="http://schemas.microsoft.com/office/drawing/2014/main" id="{9489A3A7-EBD0-4BA0-84EC-0AC789946B32}"/>
              </a:ext>
            </a:extLst>
          </p:cNvPr>
          <p:cNvPicPr>
            <a:picLocks noGrp="1" noChangeAspect="1"/>
          </p:cNvPicPr>
          <p:nvPr>
            <p:ph sz="half" idx="2"/>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172200" y="1690688"/>
            <a:ext cx="5181600" cy="4802187"/>
          </a:xfrm>
        </p:spPr>
      </p:pic>
    </p:spTree>
    <p:extLst>
      <p:ext uri="{BB962C8B-B14F-4D97-AF65-F5344CB8AC3E}">
        <p14:creationId xmlns:p14="http://schemas.microsoft.com/office/powerpoint/2010/main" val="1590860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E39A-4C07-4E05-90B4-ADB9870E5B75}"/>
              </a:ext>
            </a:extLst>
          </p:cNvPr>
          <p:cNvSpPr>
            <a:spLocks noGrp="1"/>
          </p:cNvSpPr>
          <p:nvPr>
            <p:ph type="title"/>
          </p:nvPr>
        </p:nvSpPr>
        <p:spPr/>
        <p:txBody>
          <a:bodyPr/>
          <a:lstStyle/>
          <a:p>
            <a:pPr algn="ctr"/>
            <a:r>
              <a:rPr lang="en-US" dirty="0"/>
              <a:t>Bunnies</a:t>
            </a:r>
          </a:p>
        </p:txBody>
      </p:sp>
      <p:pic>
        <p:nvPicPr>
          <p:cNvPr id="14" name="Content Placeholder 13">
            <a:extLst>
              <a:ext uri="{FF2B5EF4-FFF2-40B4-BE49-F238E27FC236}">
                <a16:creationId xmlns:a16="http://schemas.microsoft.com/office/drawing/2014/main" id="{4829795F-1C9D-4465-9B9F-622380669352}"/>
              </a:ext>
            </a:extLst>
          </p:cNvPr>
          <p:cNvPicPr>
            <a:picLocks noGrp="1" noChangeAspect="1"/>
          </p:cNvPicPr>
          <p:nvPr>
            <p:ph sz="half"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568966" y="2008370"/>
            <a:ext cx="4784834" cy="3985845"/>
          </a:xfrm>
        </p:spPr>
      </p:pic>
      <p:pic>
        <p:nvPicPr>
          <p:cNvPr id="11" name="Content Placeholder 10">
            <a:extLst>
              <a:ext uri="{FF2B5EF4-FFF2-40B4-BE49-F238E27FC236}">
                <a16:creationId xmlns:a16="http://schemas.microsoft.com/office/drawing/2014/main" id="{FEAA6B54-C3FE-40D1-90D8-08BF3CE4A21D}"/>
              </a:ext>
            </a:extLst>
          </p:cNvPr>
          <p:cNvPicPr>
            <a:picLocks noGrp="1" noChangeAspect="1"/>
          </p:cNvPicPr>
          <p:nvPr>
            <p:ph sz="half"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38200" y="2008371"/>
            <a:ext cx="5181600" cy="3985846"/>
          </a:xfrm>
        </p:spPr>
      </p:pic>
    </p:spTree>
    <p:extLst>
      <p:ext uri="{BB962C8B-B14F-4D97-AF65-F5344CB8AC3E}">
        <p14:creationId xmlns:p14="http://schemas.microsoft.com/office/powerpoint/2010/main" val="790425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211FD-38FF-443F-8B3C-5BE1BFCDF05D}"/>
              </a:ext>
            </a:extLst>
          </p:cNvPr>
          <p:cNvSpPr>
            <a:spLocks noGrp="1"/>
          </p:cNvSpPr>
          <p:nvPr>
            <p:ph type="title"/>
          </p:nvPr>
        </p:nvSpPr>
        <p:spPr/>
        <p:txBody>
          <a:bodyPr/>
          <a:lstStyle/>
          <a:p>
            <a:pPr algn="ctr"/>
            <a:r>
              <a:rPr lang="en-US" dirty="0"/>
              <a:t>Butterflies</a:t>
            </a:r>
          </a:p>
        </p:txBody>
      </p:sp>
      <p:pic>
        <p:nvPicPr>
          <p:cNvPr id="6" name="Content Placeholder 5">
            <a:extLst>
              <a:ext uri="{FF2B5EF4-FFF2-40B4-BE49-F238E27FC236}">
                <a16:creationId xmlns:a16="http://schemas.microsoft.com/office/drawing/2014/main" id="{4C598FB5-8A54-4C13-A9FC-2B8F4ECE06D0}"/>
              </a:ext>
            </a:extLst>
          </p:cNvPr>
          <p:cNvPicPr>
            <a:picLocks noGrp="1" noChangeAspect="1"/>
          </p:cNvPicPr>
          <p:nvPr>
            <p:ph sz="half"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38200" y="2278311"/>
            <a:ext cx="5181600" cy="3445966"/>
          </a:xfrm>
        </p:spPr>
      </p:pic>
      <p:pic>
        <p:nvPicPr>
          <p:cNvPr id="9" name="Content Placeholder 8">
            <a:extLst>
              <a:ext uri="{FF2B5EF4-FFF2-40B4-BE49-F238E27FC236}">
                <a16:creationId xmlns:a16="http://schemas.microsoft.com/office/drawing/2014/main" id="{9028BFF8-2C56-4956-9BB2-B3EAFAC69B75}"/>
              </a:ext>
            </a:extLst>
          </p:cNvPr>
          <p:cNvPicPr>
            <a:picLocks noGrp="1" noChangeAspect="1"/>
          </p:cNvPicPr>
          <p:nvPr>
            <p:ph sz="half" idx="2"/>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172200" y="2278311"/>
            <a:ext cx="5181600" cy="3445966"/>
          </a:xfrm>
        </p:spPr>
      </p:pic>
    </p:spTree>
    <p:extLst>
      <p:ext uri="{BB962C8B-B14F-4D97-AF65-F5344CB8AC3E}">
        <p14:creationId xmlns:p14="http://schemas.microsoft.com/office/powerpoint/2010/main" val="3206930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2409E-71DF-40EB-922A-72420BDDF50D}"/>
              </a:ext>
            </a:extLst>
          </p:cNvPr>
          <p:cNvSpPr>
            <a:spLocks noGrp="1"/>
          </p:cNvSpPr>
          <p:nvPr>
            <p:ph type="title"/>
          </p:nvPr>
        </p:nvSpPr>
        <p:spPr/>
        <p:txBody>
          <a:bodyPr/>
          <a:lstStyle/>
          <a:p>
            <a:pPr algn="ctr"/>
            <a:r>
              <a:rPr lang="en-US" dirty="0"/>
              <a:t>Bugs</a:t>
            </a:r>
          </a:p>
        </p:txBody>
      </p:sp>
      <p:pic>
        <p:nvPicPr>
          <p:cNvPr id="6" name="Content Placeholder 5">
            <a:extLst>
              <a:ext uri="{FF2B5EF4-FFF2-40B4-BE49-F238E27FC236}">
                <a16:creationId xmlns:a16="http://schemas.microsoft.com/office/drawing/2014/main" id="{3188FD13-DAFB-487B-B461-C49C8A6BC260}"/>
              </a:ext>
            </a:extLst>
          </p:cNvPr>
          <p:cNvPicPr>
            <a:picLocks noGrp="1" noChangeAspect="1"/>
          </p:cNvPicPr>
          <p:nvPr>
            <p:ph sz="half"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38200" y="1928096"/>
            <a:ext cx="5181600" cy="4146395"/>
          </a:xfrm>
        </p:spPr>
      </p:pic>
      <p:pic>
        <p:nvPicPr>
          <p:cNvPr id="9" name="Content Placeholder 8">
            <a:extLst>
              <a:ext uri="{FF2B5EF4-FFF2-40B4-BE49-F238E27FC236}">
                <a16:creationId xmlns:a16="http://schemas.microsoft.com/office/drawing/2014/main" id="{6E42FDFA-3408-4FD5-801D-F2D2C388601B}"/>
              </a:ext>
            </a:extLst>
          </p:cNvPr>
          <p:cNvPicPr>
            <a:picLocks noGrp="1" noChangeAspect="1"/>
          </p:cNvPicPr>
          <p:nvPr>
            <p:ph sz="half" idx="2"/>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172200" y="1928096"/>
            <a:ext cx="5181600" cy="4146396"/>
          </a:xfrm>
        </p:spPr>
      </p:pic>
    </p:spTree>
    <p:extLst>
      <p:ext uri="{BB962C8B-B14F-4D97-AF65-F5344CB8AC3E}">
        <p14:creationId xmlns:p14="http://schemas.microsoft.com/office/powerpoint/2010/main" val="14223870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446</Words>
  <Application>Microsoft Office PowerPoint</Application>
  <PresentationFormat>Widescreen</PresentationFormat>
  <Paragraphs>60</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Blackadder ITC</vt:lpstr>
      <vt:lpstr>Calibri</vt:lpstr>
      <vt:lpstr>Calibri Light</vt:lpstr>
      <vt:lpstr>Office Theme</vt:lpstr>
      <vt:lpstr>Spring Time Fun!</vt:lpstr>
      <vt:lpstr>Can you remember any animal sounds from last week?</vt:lpstr>
      <vt:lpstr>Can you look outside and tell me what you see?</vt:lpstr>
      <vt:lpstr>Things you might see in </vt:lpstr>
      <vt:lpstr>Birds</vt:lpstr>
      <vt:lpstr>Flowers</vt:lpstr>
      <vt:lpstr>Bunnies</vt:lpstr>
      <vt:lpstr>Butterflies</vt:lpstr>
      <vt:lpstr>Bugs</vt:lpstr>
      <vt:lpstr>Bug, Bugs, Bugs</vt:lpstr>
      <vt:lpstr>Family Activity</vt:lpstr>
      <vt:lpstr>Gross Motor</vt:lpstr>
      <vt:lpstr>Spring is Here!</vt:lpstr>
      <vt:lpstr>Calming your child.</vt:lpstr>
      <vt:lpstr>Table Talk</vt:lpstr>
      <vt:lpstr>Additional Resources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Spring Time Fun!</dc:title>
  <dc:creator>Jennifer Reed</dc:creator>
  <cp:lastModifiedBy>Jennifer Reed</cp:lastModifiedBy>
  <cp:revision>9</cp:revision>
  <dcterms:created xsi:type="dcterms:W3CDTF">2020-04-06T17:16:57Z</dcterms:created>
  <dcterms:modified xsi:type="dcterms:W3CDTF">2020-04-08T14:41:37Z</dcterms:modified>
</cp:coreProperties>
</file>